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33" r:id="rId5"/>
  </p:sldIdLst>
  <p:sldSz cx="12192000" cy="6858000"/>
  <p:notesSz cx="6858000" cy="9144000"/>
  <p:embeddedFontLst>
    <p:embeddedFont>
      <p:font typeface="Inter" panose="02000503000000020004" pitchFamily="2" charset="0"/>
      <p:regular r:id="rId8"/>
      <p:bold r:id="rId9"/>
      <p:italic r:id="rId10"/>
      <p:boldItalic r:id="rId11"/>
    </p:embeddedFont>
    <p:embeddedFont>
      <p:font typeface="Inter ExtraBold" panose="02000503000000020004" pitchFamily="2" charset="0"/>
      <p:bold r:id="rId12"/>
      <p:italic r:id="rId13"/>
      <p:boldItalic r:id="rId14"/>
    </p:embeddedFont>
    <p:embeddedFont>
      <p:font typeface="Inter SemiBold" panose="02000503000000020004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da Lukáš, Ing." initials="DLI" lastIdx="3" clrIdx="0">
    <p:extLst>
      <p:ext uri="{19B8F6BF-5375-455C-9EA6-DF929625EA0E}">
        <p15:presenceInfo xmlns:p15="http://schemas.microsoft.com/office/powerpoint/2012/main" userId="S::lukas.dinda@bratislava.sk::6587d96d-4c05-4c88-a262-5e464ee4a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054"/>
    <a:srgbClr val="D76355"/>
    <a:srgbClr val="3E9DEA"/>
    <a:srgbClr val="F9D0CC"/>
    <a:srgbClr val="F78A85"/>
    <a:srgbClr val="BFD989"/>
    <a:srgbClr val="060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6"/>
    <p:restoredTop sz="94841"/>
  </p:normalViewPr>
  <p:slideViewPr>
    <p:cSldViewPr snapToGrid="0">
      <p:cViewPr varScale="1">
        <p:scale>
          <a:sx n="60" d="100"/>
          <a:sy n="60" d="100"/>
        </p:scale>
        <p:origin x="10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880" y="24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59CA52E-1E68-4ECF-A2C0-807DFFF9D3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>
              <a:latin typeface="Inter" panose="02000503000000020004" pitchFamily="2" charset="0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A1FBCA2-81A1-4155-86A2-14A9BBE081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C0A9-99D5-45F6-9C4E-4746BF07D885}" type="datetimeFigureOut">
              <a:rPr lang="sk-SK" smtClean="0">
                <a:latin typeface="Inter" panose="02000503000000020004" pitchFamily="2" charset="0"/>
              </a:rPr>
              <a:t>29. 9. 2025</a:t>
            </a:fld>
            <a:endParaRPr lang="sk-SK">
              <a:latin typeface="Inter" panose="02000503000000020004" pitchFamily="2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EE586E8-94B9-487B-8FE8-678AC4A82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>
              <a:latin typeface="Inter" panose="02000503000000020004" pitchFamily="2" charset="0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CEC4E94-36DE-45C8-B034-070A1B5A05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D195-F80A-4A06-8D43-1F59C7332332}" type="slidenum">
              <a:rPr lang="sk-SK" smtClean="0">
                <a:latin typeface="Inter" panose="02000503000000020004" pitchFamily="2" charset="0"/>
              </a:rPr>
              <a:t>‹#›</a:t>
            </a:fld>
            <a:endParaRPr lang="sk-SK">
              <a:latin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9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2" charset="0"/>
              </a:defRPr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2" charset="0"/>
              </a:defRPr>
            </a:lvl1pPr>
          </a:lstStyle>
          <a:p>
            <a:fld id="{27B7961D-7BD4-465D-AD4A-8E4F9A71A3F4}" type="datetimeFigureOut">
              <a:rPr lang="sk-SK" smtClean="0"/>
              <a:pPr/>
              <a:t>29. 9. 2025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2" charset="0"/>
              </a:defRPr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2" charset="0"/>
              </a:defRPr>
            </a:lvl1pPr>
          </a:lstStyle>
          <a:p>
            <a:fld id="{BCA38055-5F2E-4459-8A74-84E48CCBBB8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4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8055-5F2E-4459-8A74-84E48CCBBB84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12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á strana (Alt.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4932" y="415926"/>
            <a:ext cx="5972171" cy="15199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4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dirty="0"/>
              <a:t>Upravte štýl predlohy textu </a:t>
            </a:r>
            <a:endParaRPr lang="de-DE" noProof="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5C9C87-6D78-44CD-9905-6355EC3B54D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24934" y="2084173"/>
            <a:ext cx="5972170" cy="4712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Bef>
                <a:spcPct val="0"/>
              </a:spcBef>
              <a:defRPr sz="2667" b="0" baseline="0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A3C7AA1B-9D8A-465E-B7D5-2BEC9F70197C}"/>
              </a:ext>
            </a:extLst>
          </p:cNvPr>
          <p:cNvSpPr/>
          <p:nvPr userDrawn="1"/>
        </p:nvSpPr>
        <p:spPr>
          <a:xfrm>
            <a:off x="434889" y="6214948"/>
            <a:ext cx="4940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Učiaca sa Bratislava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2177FF4-C116-40C4-B0FF-7282C1DE1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pic>
        <p:nvPicPr>
          <p:cNvPr id="10" name="Obrázok 9" descr="Obrázok, na ktorom je ošatenie, obuv, kreslený obrázok, animák&#10;&#10;Obsah vygenerovaný umelou inteligenciou môže byť nesprávny.">
            <a:extLst>
              <a:ext uri="{FF2B5EF4-FFF2-40B4-BE49-F238E27FC236}">
                <a16:creationId xmlns:a16="http://schemas.microsoft.com/office/drawing/2014/main" id="{3AFA431C-1357-2B36-F962-6A18D1B46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93" y="914400"/>
            <a:ext cx="4754794" cy="48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ástupný symbol textu 10">
            <a:extLst>
              <a:ext uri="{FF2B5EF4-FFF2-40B4-BE49-F238E27FC236}">
                <a16:creationId xmlns:a16="http://schemas.microsoft.com/office/drawing/2014/main" id="{52F3ECAB-DAD2-42F4-AAFC-1F68D687A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462" y="588376"/>
            <a:ext cx="10554040" cy="427567"/>
          </a:xfrm>
        </p:spPr>
        <p:txBody>
          <a:bodyPr/>
          <a:lstStyle>
            <a:lvl1pPr>
              <a:defRPr sz="2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B6DFF370-9CA9-4FCE-A354-5E82A13F5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933" y="230439"/>
            <a:ext cx="10554044" cy="404032"/>
          </a:xfrm>
        </p:spPr>
        <p:txBody>
          <a:bodyPr/>
          <a:lstStyle>
            <a:lvl1pPr>
              <a:defRPr sz="2400" b="0" kern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k-SK" noProof="0" dirty="0"/>
              <a:t>Upravte štýly predlohy textu</a:t>
            </a:r>
            <a:endParaRPr lang="de-DE" noProof="0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F64135C-01E7-491A-AE27-D7EAF6BF193A}"/>
              </a:ext>
            </a:extLst>
          </p:cNvPr>
          <p:cNvGrpSpPr/>
          <p:nvPr userDrawn="1"/>
        </p:nvGrpSpPr>
        <p:grpSpPr>
          <a:xfrm>
            <a:off x="576170" y="1438355"/>
            <a:ext cx="1915616" cy="857653"/>
            <a:chOff x="4318408" y="5051871"/>
            <a:chExt cx="1915616" cy="857653"/>
          </a:xfrm>
        </p:grpSpPr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56CCF42E-0A86-4A5B-A7AF-C58760838D3F}"/>
                </a:ext>
              </a:extLst>
            </p:cNvPr>
            <p:cNvSpPr txBox="1"/>
            <p:nvPr/>
          </p:nvSpPr>
          <p:spPr>
            <a:xfrm rot="21180000">
              <a:off x="4318408" y="5051871"/>
              <a:ext cx="1915616" cy="857653"/>
            </a:xfrm>
            <a:prstGeom prst="rect">
              <a:avLst/>
            </a:prstGeom>
            <a:solidFill>
              <a:schemeClr val="accent1"/>
            </a:solidFill>
            <a:effectLst>
              <a:outerShdw blurRad="127000" sx="104000" sy="104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500" b="0" dirty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Doplňte text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000" b="0" dirty="0">
                  <a:solidFill>
                    <a:schemeClr val="bg1"/>
                  </a:solidFill>
                  <a:latin typeface="+mn-lt"/>
                </a:rPr>
                <a:t>Doplňte text</a:t>
              </a:r>
              <a:br>
                <a:rPr lang="sk-SK" sz="1000" b="0" dirty="0">
                  <a:solidFill>
                    <a:schemeClr val="bg1"/>
                  </a:solidFill>
                  <a:latin typeface="+mn-lt"/>
                </a:rPr>
              </a:br>
              <a:r>
                <a:rPr lang="sk-SK" sz="1000" b="0" dirty="0">
                  <a:solidFill>
                    <a:schemeClr val="bg1"/>
                  </a:solidFill>
                  <a:latin typeface="+mn-lt"/>
                </a:rPr>
                <a:t>Doplňte text</a:t>
              </a:r>
            </a:p>
          </p:txBody>
        </p:sp>
        <p:cxnSp>
          <p:nvCxnSpPr>
            <p:cNvPr id="28" name="Rovná spojnica 27">
              <a:extLst>
                <a:ext uri="{FF2B5EF4-FFF2-40B4-BE49-F238E27FC236}">
                  <a16:creationId xmlns:a16="http://schemas.microsoft.com/office/drawing/2014/main" id="{87D39D40-5C85-47B1-946B-A682A7EFDCAC}"/>
                </a:ext>
              </a:extLst>
            </p:cNvPr>
            <p:cNvCxnSpPr/>
            <p:nvPr/>
          </p:nvCxnSpPr>
          <p:spPr>
            <a:xfrm flipV="1">
              <a:off x="4383160" y="5314814"/>
              <a:ext cx="1695811" cy="216493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BlokTextu 28">
            <a:extLst>
              <a:ext uri="{FF2B5EF4-FFF2-40B4-BE49-F238E27FC236}">
                <a16:creationId xmlns:a16="http://schemas.microsoft.com/office/drawing/2014/main" id="{925230CE-1C3E-4A95-8F6B-3699AE398842}"/>
              </a:ext>
            </a:extLst>
          </p:cNvPr>
          <p:cNvSpPr txBox="1"/>
          <p:nvPr userDrawn="1"/>
        </p:nvSpPr>
        <p:spPr>
          <a:xfrm rot="21180000">
            <a:off x="6447439" y="1437853"/>
            <a:ext cx="1884008" cy="475497"/>
          </a:xfrm>
          <a:prstGeom prst="rect">
            <a:avLst/>
          </a:prstGeom>
          <a:solidFill>
            <a:schemeClr val="accent1"/>
          </a:solidFill>
          <a:effectLst>
            <a:outerShdw blurRad="508000" sx="104000" sy="104000" algn="ctr" rotWithShape="0">
              <a:prstClr val="black">
                <a:alpha val="1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1000"/>
              </a:spcAft>
              <a:defRPr b="1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  <a:b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sk-SK" sz="1000" b="0">
                <a:latin typeface="+mn-lt"/>
                <a:ea typeface="Inter" panose="02000503000000020004" pitchFamily="2" charset="0"/>
              </a:rPr>
              <a:t>Doplňte text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1B05A93-94A6-430F-9580-CA4FE48F2600}"/>
              </a:ext>
            </a:extLst>
          </p:cNvPr>
          <p:cNvSpPr txBox="1"/>
          <p:nvPr userDrawn="1"/>
        </p:nvSpPr>
        <p:spPr>
          <a:xfrm rot="21180000">
            <a:off x="9167133" y="1434729"/>
            <a:ext cx="1884008" cy="641632"/>
          </a:xfrm>
          <a:prstGeom prst="rect">
            <a:avLst/>
          </a:prstGeom>
          <a:solidFill>
            <a:schemeClr val="accent1"/>
          </a:solidFill>
          <a:effectLst>
            <a:outerShdw blurRad="508000" sx="104000" sy="104000" algn="ctr" rotWithShape="0">
              <a:prstClr val="black">
                <a:alpha val="1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1000"/>
              </a:spcAft>
              <a:defRPr b="1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marL="171450" indent="-171450">
              <a:spcAft>
                <a:spcPts val="0"/>
              </a:spcAft>
              <a:buFont typeface="Inter SemiBold" panose="02000503000000020004" pitchFamily="2" charset="0"/>
              <a:buChar char="–"/>
            </a:pPr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</a:p>
          <a:p>
            <a:pPr marL="171450" indent="-171450">
              <a:spcAft>
                <a:spcPts val="0"/>
              </a:spcAft>
              <a:buFont typeface="Inter SemiBold" panose="02000503000000020004" pitchFamily="2" charset="0"/>
              <a:buChar char="–"/>
            </a:pPr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</a:p>
          <a:p>
            <a:pPr marL="171450" indent="-171450">
              <a:spcAft>
                <a:spcPts val="0"/>
              </a:spcAft>
              <a:buFont typeface="Inter SemiBold" panose="02000503000000020004" pitchFamily="2" charset="0"/>
              <a:buChar char="–"/>
            </a:pPr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F8B6BD03-A8B7-467B-B101-8F0591F9188F}"/>
              </a:ext>
            </a:extLst>
          </p:cNvPr>
          <p:cNvSpPr txBox="1"/>
          <p:nvPr userDrawn="1"/>
        </p:nvSpPr>
        <p:spPr>
          <a:xfrm rot="420000">
            <a:off x="6447955" y="2263458"/>
            <a:ext cx="1884008" cy="483960"/>
          </a:xfrm>
          <a:prstGeom prst="rect">
            <a:avLst/>
          </a:prstGeom>
          <a:solidFill>
            <a:schemeClr val="accent1"/>
          </a:solidFill>
          <a:effectLst>
            <a:outerShdw blurRad="508000" sx="104000" sy="104000" algn="ctr" rotWithShape="0">
              <a:prstClr val="black">
                <a:alpha val="1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1000"/>
              </a:spcAft>
              <a:defRPr b="1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  <a:b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sk-SK" sz="1000" b="0">
                <a:latin typeface="+mn-lt"/>
                <a:ea typeface="Inter" panose="02000503000000020004" pitchFamily="2" charset="0"/>
              </a:rPr>
              <a:t>Doplňte text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331240A9-3697-4002-8808-5ECC2AB7360E}"/>
              </a:ext>
            </a:extLst>
          </p:cNvPr>
          <p:cNvGrpSpPr/>
          <p:nvPr userDrawn="1"/>
        </p:nvGrpSpPr>
        <p:grpSpPr>
          <a:xfrm>
            <a:off x="3327473" y="1484165"/>
            <a:ext cx="2284279" cy="854511"/>
            <a:chOff x="4317033" y="5030978"/>
            <a:chExt cx="2284279" cy="854511"/>
          </a:xfrm>
        </p:grpSpPr>
        <p:sp>
          <p:nvSpPr>
            <p:cNvPr id="35" name="BlokTextu 34">
              <a:extLst>
                <a:ext uri="{FF2B5EF4-FFF2-40B4-BE49-F238E27FC236}">
                  <a16:creationId xmlns:a16="http://schemas.microsoft.com/office/drawing/2014/main" id="{83A42A97-042B-4864-BA65-ABF86D42E967}"/>
                </a:ext>
              </a:extLst>
            </p:cNvPr>
            <p:cNvSpPr txBox="1"/>
            <p:nvPr/>
          </p:nvSpPr>
          <p:spPr>
            <a:xfrm rot="21180000">
              <a:off x="4317033" y="5030978"/>
              <a:ext cx="2284279" cy="8545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127000" sx="104000" sy="104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500" dirty="0">
                  <a:solidFill>
                    <a:schemeClr val="accent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Doplňte text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000" dirty="0">
                  <a:solidFill>
                    <a:schemeClr val="accent1"/>
                  </a:solidFill>
                </a:rPr>
                <a:t>Doplňte text</a:t>
              </a:r>
              <a:br>
                <a:rPr lang="sk-SK" sz="1000" dirty="0">
                  <a:solidFill>
                    <a:schemeClr val="accent1"/>
                  </a:solidFill>
                </a:rPr>
              </a:br>
              <a:r>
                <a:rPr lang="sk-SK" sz="1000" dirty="0">
                  <a:solidFill>
                    <a:schemeClr val="accent1"/>
                  </a:solidFill>
                </a:rPr>
                <a:t>Doplňte text</a:t>
              </a:r>
            </a:p>
          </p:txBody>
        </p:sp>
        <p:cxnSp>
          <p:nvCxnSpPr>
            <p:cNvPr id="36" name="Rovná spojnica 35">
              <a:extLst>
                <a:ext uri="{FF2B5EF4-FFF2-40B4-BE49-F238E27FC236}">
                  <a16:creationId xmlns:a16="http://schemas.microsoft.com/office/drawing/2014/main" id="{B957647B-8697-46A0-9D27-CD89CEBF6C59}"/>
                </a:ext>
              </a:extLst>
            </p:cNvPr>
            <p:cNvCxnSpPr/>
            <p:nvPr/>
          </p:nvCxnSpPr>
          <p:spPr>
            <a:xfrm flipV="1">
              <a:off x="4383160" y="5248009"/>
              <a:ext cx="2132919" cy="272297"/>
            </a:xfrm>
            <a:prstGeom prst="line">
              <a:avLst/>
            </a:prstGeom>
            <a:solidFill>
              <a:schemeClr val="bg1"/>
            </a:solidFill>
            <a:ln w="19050" cap="rnd">
              <a:solidFill>
                <a:schemeClr val="accent1"/>
              </a:solidFill>
            </a:ln>
            <a:effectLst>
              <a:outerShdw blurRad="127000" sx="104000" sy="104000" algn="ctr" rotWithShape="0">
                <a:prstClr val="black">
                  <a:alpha val="10000"/>
                </a:prstClr>
              </a:outerShdw>
            </a:effectLst>
          </p:spPr>
        </p:cxn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4A0EC980-F820-452F-8496-40247D58EFBE}"/>
              </a:ext>
            </a:extLst>
          </p:cNvPr>
          <p:cNvGrpSpPr/>
          <p:nvPr userDrawn="1"/>
        </p:nvGrpSpPr>
        <p:grpSpPr>
          <a:xfrm>
            <a:off x="576169" y="4332057"/>
            <a:ext cx="1915616" cy="857653"/>
            <a:chOff x="4318408" y="5051871"/>
            <a:chExt cx="1915616" cy="857653"/>
          </a:xfrm>
        </p:grpSpPr>
        <p:sp>
          <p:nvSpPr>
            <p:cNvPr id="51" name="BlokTextu 50">
              <a:extLst>
                <a:ext uri="{FF2B5EF4-FFF2-40B4-BE49-F238E27FC236}">
                  <a16:creationId xmlns:a16="http://schemas.microsoft.com/office/drawing/2014/main" id="{364660EB-4522-4E5A-ACC1-A36A8C49ED99}"/>
                </a:ext>
              </a:extLst>
            </p:cNvPr>
            <p:cNvSpPr txBox="1"/>
            <p:nvPr/>
          </p:nvSpPr>
          <p:spPr>
            <a:xfrm rot="21180000">
              <a:off x="4318408" y="5051871"/>
              <a:ext cx="1915616" cy="857653"/>
            </a:xfrm>
            <a:prstGeom prst="rect">
              <a:avLst/>
            </a:prstGeom>
            <a:solidFill>
              <a:srgbClr val="3E9DEA"/>
            </a:solidFill>
            <a:effectLst>
              <a:outerShdw blurRad="127000" sx="104000" sy="104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500" b="0">
                  <a:solidFill>
                    <a:schemeClr val="bg1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Doplňte text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000" b="0">
                  <a:solidFill>
                    <a:schemeClr val="bg1"/>
                  </a:solidFill>
                  <a:latin typeface="+mn-lt"/>
                </a:rPr>
                <a:t>Doplňte text</a:t>
              </a:r>
              <a:br>
                <a:rPr lang="sk-SK" sz="1000" b="0">
                  <a:solidFill>
                    <a:schemeClr val="bg1"/>
                  </a:solidFill>
                  <a:latin typeface="+mn-lt"/>
                </a:rPr>
              </a:br>
              <a:r>
                <a:rPr lang="sk-SK" sz="1000" b="0">
                  <a:solidFill>
                    <a:schemeClr val="bg1"/>
                  </a:solidFill>
                  <a:latin typeface="+mn-lt"/>
                </a:rPr>
                <a:t>Doplňte text</a:t>
              </a:r>
            </a:p>
          </p:txBody>
        </p:sp>
        <p:cxnSp>
          <p:nvCxnSpPr>
            <p:cNvPr id="52" name="Rovná spojnica 51">
              <a:extLst>
                <a:ext uri="{FF2B5EF4-FFF2-40B4-BE49-F238E27FC236}">
                  <a16:creationId xmlns:a16="http://schemas.microsoft.com/office/drawing/2014/main" id="{880F6E13-FDFC-4AEB-9102-D6F9EB534262}"/>
                </a:ext>
              </a:extLst>
            </p:cNvPr>
            <p:cNvCxnSpPr/>
            <p:nvPr/>
          </p:nvCxnSpPr>
          <p:spPr>
            <a:xfrm flipV="1">
              <a:off x="4383160" y="5314814"/>
              <a:ext cx="1695811" cy="216493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BlokTextu 52">
            <a:extLst>
              <a:ext uri="{FF2B5EF4-FFF2-40B4-BE49-F238E27FC236}">
                <a16:creationId xmlns:a16="http://schemas.microsoft.com/office/drawing/2014/main" id="{602578DE-EBC2-4D77-B60D-E5F0D161D792}"/>
              </a:ext>
            </a:extLst>
          </p:cNvPr>
          <p:cNvSpPr txBox="1"/>
          <p:nvPr userDrawn="1"/>
        </p:nvSpPr>
        <p:spPr>
          <a:xfrm rot="21180000">
            <a:off x="6447438" y="4331555"/>
            <a:ext cx="1884008" cy="475497"/>
          </a:xfrm>
          <a:prstGeom prst="rect">
            <a:avLst/>
          </a:prstGeom>
          <a:solidFill>
            <a:srgbClr val="3E9DEA"/>
          </a:solidFill>
          <a:effectLst>
            <a:outerShdw blurRad="508000" sx="104000" sy="104000" algn="ctr" rotWithShape="0">
              <a:prstClr val="black">
                <a:alpha val="1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1000"/>
              </a:spcAft>
              <a:defRPr b="1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  <a:b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sk-SK" sz="1000" b="0">
                <a:latin typeface="+mn-lt"/>
                <a:ea typeface="Inter" panose="02000503000000020004" pitchFamily="2" charset="0"/>
              </a:rPr>
              <a:t>Doplňte text</a:t>
            </a: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64314685-40F8-49D3-AB23-07B496BBCF8B}"/>
              </a:ext>
            </a:extLst>
          </p:cNvPr>
          <p:cNvSpPr txBox="1"/>
          <p:nvPr userDrawn="1"/>
        </p:nvSpPr>
        <p:spPr>
          <a:xfrm rot="21180000">
            <a:off x="9167132" y="4328431"/>
            <a:ext cx="1884008" cy="641632"/>
          </a:xfrm>
          <a:prstGeom prst="rect">
            <a:avLst/>
          </a:prstGeom>
          <a:solidFill>
            <a:srgbClr val="3E9DEA"/>
          </a:solidFill>
          <a:effectLst>
            <a:outerShdw blurRad="508000" sx="104000" sy="104000" algn="ctr" rotWithShape="0">
              <a:prstClr val="black">
                <a:alpha val="1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1000"/>
              </a:spcAft>
              <a:defRPr b="1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marL="171450" indent="-171450">
              <a:spcAft>
                <a:spcPts val="0"/>
              </a:spcAft>
              <a:buFont typeface="Inter SemiBold" panose="02000503000000020004" pitchFamily="2" charset="0"/>
              <a:buChar char="–"/>
            </a:pPr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</a:p>
          <a:p>
            <a:pPr marL="171450" indent="-171450">
              <a:spcAft>
                <a:spcPts val="0"/>
              </a:spcAft>
              <a:buFont typeface="Inter SemiBold" panose="02000503000000020004" pitchFamily="2" charset="0"/>
              <a:buChar char="–"/>
            </a:pPr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</a:p>
          <a:p>
            <a:pPr marL="171450" indent="-171450">
              <a:spcAft>
                <a:spcPts val="0"/>
              </a:spcAft>
              <a:buFont typeface="Inter SemiBold" panose="02000503000000020004" pitchFamily="2" charset="0"/>
              <a:buChar char="–"/>
            </a:pPr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</a:p>
        </p:txBody>
      </p:sp>
      <p:sp>
        <p:nvSpPr>
          <p:cNvPr id="55" name="BlokTextu 54">
            <a:extLst>
              <a:ext uri="{FF2B5EF4-FFF2-40B4-BE49-F238E27FC236}">
                <a16:creationId xmlns:a16="http://schemas.microsoft.com/office/drawing/2014/main" id="{13B1E0EC-B078-40BE-A957-D362E76D5F60}"/>
              </a:ext>
            </a:extLst>
          </p:cNvPr>
          <p:cNvSpPr txBox="1"/>
          <p:nvPr userDrawn="1"/>
        </p:nvSpPr>
        <p:spPr>
          <a:xfrm rot="420000">
            <a:off x="6447954" y="5157160"/>
            <a:ext cx="1884008" cy="483960"/>
          </a:xfrm>
          <a:prstGeom prst="rect">
            <a:avLst/>
          </a:prstGeom>
          <a:solidFill>
            <a:srgbClr val="3E9DEA"/>
          </a:solidFill>
          <a:effectLst>
            <a:outerShdw blurRad="508000" sx="104000" sy="104000" algn="ctr" rotWithShape="0">
              <a:prstClr val="black">
                <a:alpha val="10000"/>
              </a:prstClr>
            </a:outerShdw>
          </a:effectLst>
        </p:spPr>
        <p:txBody>
          <a:bodyPr wrap="square" lIns="72000" tIns="72000" rIns="72000" bIns="7200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1000"/>
              </a:spcAft>
              <a:defRPr b="1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  <a:t>Doplňte text</a:t>
            </a:r>
            <a:br>
              <a:rPr lang="sk-SK" sz="1000" b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sk-SK" sz="1000" b="0">
                <a:latin typeface="+mn-lt"/>
                <a:ea typeface="Inter" panose="02000503000000020004" pitchFamily="2" charset="0"/>
              </a:rPr>
              <a:t>Doplňte text</a:t>
            </a:r>
          </a:p>
        </p:txBody>
      </p: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A7CE8E0-B64A-482E-9126-1FAD57125835}"/>
              </a:ext>
            </a:extLst>
          </p:cNvPr>
          <p:cNvGrpSpPr/>
          <p:nvPr userDrawn="1"/>
        </p:nvGrpSpPr>
        <p:grpSpPr>
          <a:xfrm>
            <a:off x="3327472" y="4377867"/>
            <a:ext cx="2284279" cy="854511"/>
            <a:chOff x="4317033" y="5030978"/>
            <a:chExt cx="2284279" cy="854511"/>
          </a:xfrm>
        </p:grpSpPr>
        <p:sp>
          <p:nvSpPr>
            <p:cNvPr id="57" name="BlokTextu 56">
              <a:extLst>
                <a:ext uri="{FF2B5EF4-FFF2-40B4-BE49-F238E27FC236}">
                  <a16:creationId xmlns:a16="http://schemas.microsoft.com/office/drawing/2014/main" id="{492BF661-F429-4647-99F4-1C24B36095DF}"/>
                </a:ext>
              </a:extLst>
            </p:cNvPr>
            <p:cNvSpPr txBox="1"/>
            <p:nvPr/>
          </p:nvSpPr>
          <p:spPr>
            <a:xfrm rot="21180000">
              <a:off x="4317033" y="5030978"/>
              <a:ext cx="2284279" cy="8545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E9DEA"/>
              </a:solidFill>
            </a:ln>
            <a:effectLst>
              <a:outerShdw blurRad="127000" sx="104000" sy="104000" algn="ctr" rotWithShape="0">
                <a:prstClr val="black">
                  <a:alpha val="10000"/>
                </a:prstClr>
              </a:outerShdw>
            </a:effectLst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500" dirty="0">
                  <a:solidFill>
                    <a:srgbClr val="3E9DEA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Doplňte text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sk-SK" sz="1000" dirty="0">
                  <a:solidFill>
                    <a:srgbClr val="3E9DEA"/>
                  </a:solidFill>
                </a:rPr>
                <a:t>Doplňte text</a:t>
              </a:r>
              <a:br>
                <a:rPr lang="sk-SK" sz="1000" dirty="0">
                  <a:solidFill>
                    <a:srgbClr val="3E9DEA"/>
                  </a:solidFill>
                </a:rPr>
              </a:br>
              <a:r>
                <a:rPr lang="sk-SK" sz="1000" dirty="0">
                  <a:solidFill>
                    <a:srgbClr val="3E9DEA"/>
                  </a:solidFill>
                </a:rPr>
                <a:t>Doplňte text</a:t>
              </a:r>
            </a:p>
          </p:txBody>
        </p:sp>
        <p:cxnSp>
          <p:nvCxnSpPr>
            <p:cNvPr id="58" name="Rovná spojnica 57">
              <a:extLst>
                <a:ext uri="{FF2B5EF4-FFF2-40B4-BE49-F238E27FC236}">
                  <a16:creationId xmlns:a16="http://schemas.microsoft.com/office/drawing/2014/main" id="{588357D0-A7C6-41D3-9DF8-4C1F664D3BD0}"/>
                </a:ext>
              </a:extLst>
            </p:cNvPr>
            <p:cNvCxnSpPr/>
            <p:nvPr/>
          </p:nvCxnSpPr>
          <p:spPr>
            <a:xfrm flipV="1">
              <a:off x="4383160" y="5248009"/>
              <a:ext cx="2132919" cy="272297"/>
            </a:xfrm>
            <a:prstGeom prst="line">
              <a:avLst/>
            </a:prstGeom>
            <a:solidFill>
              <a:schemeClr val="bg1"/>
            </a:solidFill>
            <a:ln w="19050" cap="rnd">
              <a:solidFill>
                <a:srgbClr val="3E9DEA"/>
              </a:solidFill>
            </a:ln>
            <a:effectLst>
              <a:outerShdw blurRad="127000" sx="104000" sy="104000" algn="ctr" rotWithShape="0">
                <a:prstClr val="black">
                  <a:alpha val="10000"/>
                </a:prstClr>
              </a:outerShdw>
            </a:effectLst>
          </p:spPr>
        </p:cxnSp>
      </p:grpSp>
      <p:pic>
        <p:nvPicPr>
          <p:cNvPr id="4" name="Obrázok 3" descr="Obrázok, na ktorom je symbol, štvorec, červená, vzor&#10;&#10;Obsah vygenerovaný umelou inteligenciou môže byť nesprávny.">
            <a:extLst>
              <a:ext uri="{FF2B5EF4-FFF2-40B4-BE49-F238E27FC236}">
                <a16:creationId xmlns:a16="http://schemas.microsoft.com/office/drawing/2014/main" id="{5728AF51-8DD1-B180-E668-FCC30F634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76" y="6214948"/>
            <a:ext cx="430699" cy="369332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7CB22B9-C660-18F9-A8E2-9C4E9258BE36}"/>
              </a:ext>
            </a:extLst>
          </p:cNvPr>
          <p:cNvSpPr txBox="1"/>
          <p:nvPr userDrawn="1"/>
        </p:nvSpPr>
        <p:spPr>
          <a:xfrm>
            <a:off x="1096700" y="6464821"/>
            <a:ext cx="2487168" cy="19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000" dirty="0">
                <a:solidFill>
                  <a:schemeClr val="accent1"/>
                </a:solidFill>
              </a:rPr>
              <a:t>Učiaca sa Bratislava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1BF93740-3F92-6C43-AB2E-56CD297D2A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20700" y="6463161"/>
            <a:ext cx="480000" cy="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000" kern="100" baseline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A5BB97A9-7D72-4F8F-8BC5-4E547C3F4DC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426003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ečný slide Alt.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9680BA-1283-86DA-3C4E-66479B3B79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8964" y="2528450"/>
            <a:ext cx="10554072" cy="11559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2929B23-AB30-3563-5BF8-F5CB0F6F5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ečný slide Alt.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9680BA-1283-86DA-3C4E-66479B3B79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8964" y="2416807"/>
            <a:ext cx="10554072" cy="868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2929B23-AB30-3563-5BF8-F5CB0F6F5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pic>
        <p:nvPicPr>
          <p:cNvPr id="10" name="Obrázok 9" descr="Obrázok, na ktorom je kreslený obrázok, ošatenie, ilustrácia, animák&#10;&#10;Obsah vygenerovaný umelou inteligenciou môže byť nesprávny.">
            <a:extLst>
              <a:ext uri="{FF2B5EF4-FFF2-40B4-BE49-F238E27FC236}">
                <a16:creationId xmlns:a16="http://schemas.microsoft.com/office/drawing/2014/main" id="{6AE878EE-4549-B0E5-876A-C5EB2BECB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795" y="3429000"/>
            <a:ext cx="3496943" cy="30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ečný slide Alt.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9680BA-1283-86DA-3C4E-66479B3B79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8964" y="2416807"/>
            <a:ext cx="10554072" cy="868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2929B23-AB30-3563-5BF8-F5CB0F6F5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pic>
        <p:nvPicPr>
          <p:cNvPr id="7" name="Obrázok 6" descr="Obrázok, na ktorom je ošatenie, animák, rukáv, stojaci&#10;&#10;Obsah vygenerovaný umelou inteligenciou môže byť nesprávny.">
            <a:extLst>
              <a:ext uri="{FF2B5EF4-FFF2-40B4-BE49-F238E27FC236}">
                <a16:creationId xmlns:a16="http://schemas.microsoft.com/office/drawing/2014/main" id="{D9BEF210-AB9E-6A93-12ED-4382FEB560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186" y="3361038"/>
            <a:ext cx="1856867" cy="32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ečný slide Alt.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9680BA-1283-86DA-3C4E-66479B3B79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8964" y="2416807"/>
            <a:ext cx="10554072" cy="868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de-DE" noProof="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2929B23-AB30-3563-5BF8-F5CB0F6F5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pic>
        <p:nvPicPr>
          <p:cNvPr id="8" name="Obrázok 7" descr="Obrázok, na ktorom je animák, kreslený obrázok&#10;&#10;Obsah vygenerovaný umelou inteligenciou môže byť nesprávny.">
            <a:extLst>
              <a:ext uri="{FF2B5EF4-FFF2-40B4-BE49-F238E27FC236}">
                <a16:creationId xmlns:a16="http://schemas.microsoft.com/office/drawing/2014/main" id="{A4FC9787-8662-3078-F580-7BB86C5F3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106" y="3858926"/>
            <a:ext cx="1635212" cy="27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á strana (Alt.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ĺžnik 26">
            <a:extLst>
              <a:ext uri="{FF2B5EF4-FFF2-40B4-BE49-F238E27FC236}">
                <a16:creationId xmlns:a16="http://schemas.microsoft.com/office/drawing/2014/main" id="{A3C7AA1B-9D8A-465E-B7D5-2BEC9F70197C}"/>
              </a:ext>
            </a:extLst>
          </p:cNvPr>
          <p:cNvSpPr/>
          <p:nvPr userDrawn="1"/>
        </p:nvSpPr>
        <p:spPr>
          <a:xfrm>
            <a:off x="434889" y="6214948"/>
            <a:ext cx="4940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Učiaca sa Bratislava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2177FF4-C116-40C4-B0FF-7282C1DE1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pic>
        <p:nvPicPr>
          <p:cNvPr id="6" name="Obrázok 5" descr="Obrázok, na ktorom je kreslený obrázok, ilustrácia, animák, animovaná rozprávka&#10;&#10;Obsah vygenerovaný umelou inteligenciou môže byť nesprávny.">
            <a:extLst>
              <a:ext uri="{FF2B5EF4-FFF2-40B4-BE49-F238E27FC236}">
                <a16:creationId xmlns:a16="http://schemas.microsoft.com/office/drawing/2014/main" id="{B21038C0-6153-2E1F-428D-CD1DA2EE83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4959702" cy="50292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3428F28-E60F-598B-09AD-99BE4250EDFA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4932" y="415926"/>
            <a:ext cx="5972171" cy="15199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4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dirty="0"/>
              <a:t>Upravte štýl predlohy textu </a:t>
            </a:r>
            <a:endParaRPr lang="de-DE" noProof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A3F64F-8B19-9A53-A41B-714F3DF8F3E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24934" y="2084173"/>
            <a:ext cx="5972170" cy="4712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Bef>
                <a:spcPct val="0"/>
              </a:spcBef>
              <a:defRPr sz="2667" b="0" baseline="0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48829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á strana (Alt. 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ĺžnik 26">
            <a:extLst>
              <a:ext uri="{FF2B5EF4-FFF2-40B4-BE49-F238E27FC236}">
                <a16:creationId xmlns:a16="http://schemas.microsoft.com/office/drawing/2014/main" id="{A3C7AA1B-9D8A-465E-B7D5-2BEC9F70197C}"/>
              </a:ext>
            </a:extLst>
          </p:cNvPr>
          <p:cNvSpPr/>
          <p:nvPr userDrawn="1"/>
        </p:nvSpPr>
        <p:spPr>
          <a:xfrm>
            <a:off x="434889" y="6214948"/>
            <a:ext cx="4940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Učiaca sa Bratislava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2177FF4-C116-40C4-B0FF-7282C1DE1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pic>
        <p:nvPicPr>
          <p:cNvPr id="6" name="Obrázok 5" descr="Obrázok, na ktorom je ošatenie, kreslený obrázok, kresba, animák&#10;&#10;Obsah vygenerovaný umelou inteligenciou môže byť nesprávny.">
            <a:extLst>
              <a:ext uri="{FF2B5EF4-FFF2-40B4-BE49-F238E27FC236}">
                <a16:creationId xmlns:a16="http://schemas.microsoft.com/office/drawing/2014/main" id="{D5218EBE-AFE8-3625-AADB-5BCB784A23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5081640" cy="507520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C951FB0-5F74-92FB-0483-85FCE929560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4932" y="415926"/>
            <a:ext cx="5972171" cy="15199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>
              <a:defRPr sz="4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dirty="0"/>
              <a:t>Upravte štýl predlohy textu </a:t>
            </a:r>
            <a:endParaRPr lang="de-DE" noProof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ABBB3AE-ED24-2FBB-F248-AFEB1747133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24934" y="2084173"/>
            <a:ext cx="5972170" cy="4712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Bef>
                <a:spcPct val="0"/>
              </a:spcBef>
              <a:defRPr sz="2667" b="0" baseline="0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70700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ový slide (Alt.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9680BA-1283-86DA-3C4E-66479B3B79E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818953" y="2273077"/>
            <a:ext cx="10554072" cy="11559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dirty="0"/>
              <a:t>Upravte štýl predlohy textu </a:t>
            </a:r>
            <a:endParaRPr lang="de-DE" noProof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1FF7B3-1AEA-F5E2-6547-19A4B4D182B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8965" y="3592254"/>
            <a:ext cx="10554060" cy="5302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spcBef>
                <a:spcPct val="0"/>
              </a:spcBef>
              <a:defRPr sz="2667" b="0" baseline="0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7609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ový slide (Alt.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BAE56ADC-AAA9-75A1-4498-CDE1B8646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D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18964" y="2273077"/>
            <a:ext cx="10554072" cy="11559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k-SK" noProof="0" dirty="0"/>
              <a:t>Upravte štýl predlohy textu </a:t>
            </a:r>
            <a:endParaRPr lang="de-DE" noProof="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5C9C87-6D78-44CD-9905-6355EC3B54DC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8964" y="3600492"/>
            <a:ext cx="10554060" cy="5302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spcBef>
                <a:spcPct val="0"/>
              </a:spcBef>
              <a:defRPr sz="2667" b="0" baseline="0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pic>
        <p:nvPicPr>
          <p:cNvPr id="16" name="Obrázok 15" descr="Obrázok, na ktorom je symbol, štvorec, červená, vzor&#10;&#10;Obsah vygenerovaný umelou inteligenciou môže byť nesprávny.">
            <a:extLst>
              <a:ext uri="{FF2B5EF4-FFF2-40B4-BE49-F238E27FC236}">
                <a16:creationId xmlns:a16="http://schemas.microsoft.com/office/drawing/2014/main" id="{E5DB3867-5530-2A89-907A-ED3F447B8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76" y="6214948"/>
            <a:ext cx="43069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delový slide (Alt. 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BAE56ADC-AAA9-75A1-4498-CDE1B8646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9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18964" y="2273077"/>
            <a:ext cx="10554072" cy="11559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dirty="0"/>
              <a:t>Upravte štýl predlohy textu </a:t>
            </a:r>
            <a:endParaRPr lang="de-DE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7FF73-380B-2007-03CE-A1498B84148A}"/>
              </a:ext>
            </a:extLst>
          </p:cNvPr>
          <p:cNvSpPr txBox="1"/>
          <p:nvPr userDrawn="1"/>
        </p:nvSpPr>
        <p:spPr>
          <a:xfrm>
            <a:off x="-413468" y="22422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3DE5-6C10-CAB6-D331-D546D1C1F03F}"/>
              </a:ext>
            </a:extLst>
          </p:cNvPr>
          <p:cNvSpPr txBox="1"/>
          <p:nvPr userDrawn="1"/>
        </p:nvSpPr>
        <p:spPr>
          <a:xfrm>
            <a:off x="-318052" y="11290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SK" sz="1200" dirty="0" err="1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95127DF-F397-984C-190A-AB83BE81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31" y="6214948"/>
            <a:ext cx="431263" cy="36933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44CDF4C-1881-94A7-8A50-4F5BBF248AF9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8964" y="3600492"/>
            <a:ext cx="10554060" cy="5302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spcBef>
                <a:spcPct val="0"/>
              </a:spcBef>
              <a:defRPr sz="2667" b="0" baseline="0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7618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yraznenie_dolezitej_casti">
    <p:bg>
      <p:bgPr>
        <a:solidFill>
          <a:schemeClr val="accent1">
            <a:alpha val="303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4933" y="230438"/>
            <a:ext cx="10554044" cy="5343425"/>
          </a:xfrm>
        </p:spPr>
        <p:txBody>
          <a:bodyPr/>
          <a:lstStyle>
            <a:lvl1pPr>
              <a:defRPr sz="4400" b="0" kern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k-SK" noProof="0" dirty="0"/>
              <a:t>Upravte štýly predlohy textu</a:t>
            </a:r>
            <a:endParaRPr lang="de-DE" noProof="0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86298D3-35F6-4D4B-B5F8-11218FA5F9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6700" y="6463161"/>
            <a:ext cx="1440000" cy="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</a:pPr>
            <a:r>
              <a:rPr lang="sk-SK" dirty="0"/>
              <a:t>Učiaca sa Bratislava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7E0608C-FD22-440C-88E1-EA296ACD50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20700" y="6463161"/>
            <a:ext cx="480000" cy="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000" kern="100" baseline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A5BB97A9-7D72-4F8F-8BC5-4E547C3F4DC5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4" name="Obrázok 3" descr="Obrázok, na ktorom je symbol, štvorec, červená, vzor&#10;&#10;Obsah vygenerovaný umelou inteligenciou môže byť nesprávny.">
            <a:extLst>
              <a:ext uri="{FF2B5EF4-FFF2-40B4-BE49-F238E27FC236}">
                <a16:creationId xmlns:a16="http://schemas.microsoft.com/office/drawing/2014/main" id="{E8EC610C-2F10-A2E0-4196-69CD55C14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76" y="6214948"/>
            <a:ext cx="430699" cy="36933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B3AF36-1A35-AFE4-DF88-9346E93CF4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933" y="1316568"/>
            <a:ext cx="10554049" cy="44555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baseline="0"/>
            </a:lvl1pPr>
            <a:lvl2pPr marL="205631" marR="0" indent="-203827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2pPr>
            <a:lvl3pPr marL="411262" marR="0" indent="-205631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3pPr>
            <a:lvl4pPr marL="616893" marR="0" indent="-205631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4pPr>
            <a:lvl5pPr marL="811700" marR="0" indent="-194808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5pPr>
          </a:lstStyle>
          <a:p>
            <a:pPr lvl="0"/>
            <a:r>
              <a:rPr lang="sk-SK" noProof="0" dirty="0"/>
              <a:t>Upravte štýl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22483157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Alt.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4933" y="230439"/>
            <a:ext cx="10554044" cy="404032"/>
          </a:xfrm>
        </p:spPr>
        <p:txBody>
          <a:bodyPr/>
          <a:lstStyle>
            <a:lvl1pPr>
              <a:defRPr sz="2400" b="0" kern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k-SK" noProof="0" dirty="0"/>
              <a:t>Upravte štýly predlohy textu</a:t>
            </a:r>
            <a:endParaRPr lang="de-DE" noProof="0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5462" y="588376"/>
            <a:ext cx="10554040" cy="427567"/>
          </a:xfrm>
        </p:spPr>
        <p:txBody>
          <a:bodyPr/>
          <a:lstStyle>
            <a:lvl1pPr>
              <a:defRPr sz="2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sk-SK" dirty="0"/>
              <a:t>Upravte štýl predlohy textu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4933" y="1316568"/>
            <a:ext cx="10554049" cy="44555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baseline="0"/>
            </a:lvl1pPr>
            <a:lvl2pPr marL="205631" marR="0" indent="-203827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2pPr>
            <a:lvl3pPr marL="411262" marR="0" indent="-205631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3pPr>
            <a:lvl4pPr marL="616893" marR="0" indent="-205631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4pPr>
            <a:lvl5pPr marL="811700" marR="0" indent="-194808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5pPr>
          </a:lstStyle>
          <a:p>
            <a:pPr lvl="0"/>
            <a:r>
              <a:rPr lang="sk-SK" noProof="0" dirty="0"/>
              <a:t>Upravte štýl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  <a:endParaRPr lang="de-DE" noProof="0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7E0608C-FD22-440C-88E1-EA296ACD50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20700" y="6463161"/>
            <a:ext cx="480000" cy="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000" kern="100" baseline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A5BB97A9-7D72-4F8F-8BC5-4E547C3F4DC5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6" name="Obrázok 5" descr="Obrázok, na ktorom je symbol, štvorec, červená, vzor&#10;&#10;Obsah vygenerovaný umelou inteligenciou môže byť nesprávny.">
            <a:extLst>
              <a:ext uri="{FF2B5EF4-FFF2-40B4-BE49-F238E27FC236}">
                <a16:creationId xmlns:a16="http://schemas.microsoft.com/office/drawing/2014/main" id="{81FCE159-5469-4188-9552-E574204F4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76" y="6214948"/>
            <a:ext cx="430699" cy="369332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2CEF3FB-B03C-B93B-7F49-3A8F345432EC}"/>
              </a:ext>
            </a:extLst>
          </p:cNvPr>
          <p:cNvSpPr txBox="1"/>
          <p:nvPr userDrawn="1"/>
        </p:nvSpPr>
        <p:spPr>
          <a:xfrm>
            <a:off x="1096700" y="6464821"/>
            <a:ext cx="2487168" cy="19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000" dirty="0">
                <a:solidFill>
                  <a:schemeClr val="accent1"/>
                </a:solidFill>
              </a:rPr>
              <a:t>Učiaca sa Bratislava</a:t>
            </a:r>
          </a:p>
        </p:txBody>
      </p:sp>
    </p:spTree>
    <p:extLst>
      <p:ext uri="{BB962C8B-B14F-4D97-AF65-F5344CB8AC3E}">
        <p14:creationId xmlns:p14="http://schemas.microsoft.com/office/powerpoint/2010/main" val="265088417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Alt.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933" y="1316568"/>
            <a:ext cx="10554049" cy="44555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baseline="0"/>
            </a:lvl1pPr>
            <a:lvl2pPr marL="205631" marR="0" indent="-203827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2pPr>
            <a:lvl3pPr marL="411262" marR="0" indent="-205631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3pPr>
            <a:lvl4pPr marL="616893" marR="0" indent="-205631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4pPr>
            <a:lvl5pPr marL="811700" marR="0" indent="-194808" algn="l" defTabSz="1038977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" pitchFamily="34" charset="0"/>
              <a:buChar char="–"/>
              <a:tabLst/>
              <a:defRPr sz="1800" b="0" baseline="0"/>
            </a:lvl5pPr>
          </a:lstStyle>
          <a:p>
            <a:pPr lvl="0"/>
            <a:r>
              <a:rPr lang="sk-SK" noProof="0" dirty="0"/>
              <a:t>Kliknite sem a upravte štýly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  <a:endParaRPr lang="de-D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E0910E2-BF53-4580-9CBE-F8A6AAA98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933" y="230439"/>
            <a:ext cx="10554044" cy="855480"/>
          </a:xfrm>
        </p:spPr>
        <p:txBody>
          <a:bodyPr/>
          <a:lstStyle>
            <a:lvl1pPr>
              <a:defRPr sz="2400" b="0" kern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k-SK" noProof="0" dirty="0"/>
              <a:t>Upravte štýly predlohy textu</a:t>
            </a:r>
            <a:endParaRPr lang="de-DE" noProof="0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BDA4587-3BFC-4F60-BA75-6677010F46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20700" y="6463161"/>
            <a:ext cx="480000" cy="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000" kern="100" baseline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A5BB97A9-7D72-4F8F-8BC5-4E547C3F4DC5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5" name="Obrázok 4" descr="Obrázok, na ktorom je symbol, štvorec, červená, vzor&#10;&#10;Obsah vygenerovaný umelou inteligenciou môže byť nesprávny.">
            <a:extLst>
              <a:ext uri="{FF2B5EF4-FFF2-40B4-BE49-F238E27FC236}">
                <a16:creationId xmlns:a16="http://schemas.microsoft.com/office/drawing/2014/main" id="{DC693112-46BE-5AF2-11EF-198BE6F64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76" y="6214948"/>
            <a:ext cx="430699" cy="36933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BA35FD5-73E5-6509-F741-AFE93C0FC8C6}"/>
              </a:ext>
            </a:extLst>
          </p:cNvPr>
          <p:cNvSpPr txBox="1"/>
          <p:nvPr userDrawn="1"/>
        </p:nvSpPr>
        <p:spPr>
          <a:xfrm>
            <a:off x="1096700" y="6464821"/>
            <a:ext cx="2487168" cy="19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000" dirty="0">
                <a:solidFill>
                  <a:schemeClr val="accent1"/>
                </a:solidFill>
              </a:rPr>
              <a:t>Učiaca sa Bratislava</a:t>
            </a:r>
          </a:p>
        </p:txBody>
      </p:sp>
    </p:spTree>
    <p:extLst>
      <p:ext uri="{BB962C8B-B14F-4D97-AF65-F5344CB8AC3E}">
        <p14:creationId xmlns:p14="http://schemas.microsoft.com/office/powerpoint/2010/main" val="2088121973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D40E95A-6563-4109-9705-982CA39FCF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71443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06" imgH="306" progId="TCLayout.ActiveDocument.1">
                  <p:embed/>
                </p:oleObj>
              </mc:Choice>
              <mc:Fallback>
                <p:oleObj name="think-cell Slide" r:id="rId18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D40E95A-6563-4109-9705-982CA39FC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ĺžnik 1" hidden="1">
            <a:extLst>
              <a:ext uri="{FF2B5EF4-FFF2-40B4-BE49-F238E27FC236}">
                <a16:creationId xmlns:a16="http://schemas.microsoft.com/office/drawing/2014/main" id="{D9C38672-24BC-40FC-919D-B2F0215FA9E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110000"/>
              </a:lnSpc>
              <a:spcAft>
                <a:spcPts val="1000"/>
              </a:spcAft>
            </a:pPr>
            <a:endParaRPr lang="sk-SK" sz="2400" b="0" i="0" baseline="0">
              <a:solidFill>
                <a:schemeClr val="tx1"/>
              </a:solidFill>
              <a:latin typeface="Inter" panose="02000503000000020004" pitchFamily="2" charset="0"/>
              <a:ea typeface="+mj-ea"/>
              <a:cs typeface="+mj-cs"/>
              <a:sym typeface="Inter ExtraBold" panose="00000900000000000000" pitchFamily="2" charset="-1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4933" y="234949"/>
            <a:ext cx="10373784" cy="9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k-SK" noProof="0"/>
              <a:t>Upravte štýly predlohy textu</a:t>
            </a:r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4933" y="1316567"/>
            <a:ext cx="10373784" cy="46291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k-SK" noProof="0"/>
              <a:t>Upravte štýl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17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69" r:id="rId4"/>
    <p:sldLayoutId id="2147483675" r:id="rId5"/>
    <p:sldLayoutId id="2147483678" r:id="rId6"/>
    <p:sldLayoutId id="2147483673" r:id="rId7"/>
    <p:sldLayoutId id="2147483663" r:id="rId8"/>
    <p:sldLayoutId id="2147483664" r:id="rId9"/>
    <p:sldLayoutId id="2147483671" r:id="rId10"/>
    <p:sldLayoutId id="2147483679" r:id="rId11"/>
    <p:sldLayoutId id="2147483680" r:id="rId12"/>
    <p:sldLayoutId id="2147483681" r:id="rId13"/>
    <p:sldLayoutId id="2147483682" r:id="rId14"/>
  </p:sldLayoutIdLst>
  <p:hf hdr="0"/>
  <p:txStyles>
    <p:titleStyle>
      <a:lvl1pPr algn="l" defTabSz="1038977" rtl="0" eaLnBrk="1" latinLnBrk="0" hangingPunct="1">
        <a:lnSpc>
          <a:spcPct val="103000"/>
        </a:lnSpc>
        <a:spcBef>
          <a:spcPct val="0"/>
        </a:spcBef>
        <a:buNone/>
        <a:defRPr sz="2400" b="0" kern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38977" rtl="0" eaLnBrk="1" fontAlgn="base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Tx/>
        <a:buNone/>
        <a:tabLst/>
        <a:defRPr sz="1800" b="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205631" marR="0" indent="-203827" algn="l" defTabSz="1038977" rtl="0" eaLnBrk="1" fontAlgn="base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Inter" pitchFamily="34" charset="0"/>
        <a:buChar char="–"/>
        <a:tabLst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411262" marR="0" indent="-205631" algn="l" defTabSz="1038977" rtl="0" eaLnBrk="1" fontAlgn="base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Inter" pitchFamily="34" charset="0"/>
        <a:buChar char="–"/>
        <a:tabLst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16893" marR="0" indent="-205631" algn="l" defTabSz="1038977" rtl="0" eaLnBrk="1" fontAlgn="base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Inter" pitchFamily="34" charset="0"/>
        <a:buChar char="–"/>
        <a:tabLst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700" marR="0" indent="-194808" algn="l" defTabSz="1038977" rtl="0" eaLnBrk="1" fontAlgn="base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Tx/>
        <a:buFont typeface="Inter" pitchFamily="34" charset="0"/>
        <a:buChar char="–"/>
        <a:tabLst/>
        <a:defRPr sz="18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857185" indent="-259744" algn="l" defTabSz="1038977" rtl="0" eaLnBrk="1" latinLnBrk="0" hangingPunct="1">
        <a:spcBef>
          <a:spcPct val="20000"/>
        </a:spcBef>
        <a:buFont typeface="Inter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1038977" rtl="0" eaLnBrk="1" latinLnBrk="0" hangingPunct="1">
        <a:spcBef>
          <a:spcPct val="20000"/>
        </a:spcBef>
        <a:buFont typeface="Inter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1038977" rtl="0" eaLnBrk="1" latinLnBrk="0" hangingPunct="1">
        <a:spcBef>
          <a:spcPct val="20000"/>
        </a:spcBef>
        <a:buFont typeface="Inter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1038977" rtl="0" eaLnBrk="1" latinLnBrk="0" hangingPunct="1">
        <a:spcBef>
          <a:spcPct val="20000"/>
        </a:spcBef>
        <a:buFont typeface="Inter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72795-DE21-EB8A-7308-A6D91295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701" y="743023"/>
            <a:ext cx="5757115" cy="765143"/>
          </a:xfrm>
        </p:spPr>
        <p:txBody>
          <a:bodyPr/>
          <a:lstStyle/>
          <a:p>
            <a:r>
              <a:rPr lang="sk-SK" sz="2400" b="0" i="0" u="none" strike="noStrike" dirty="0">
                <a:effectLst/>
              </a:rPr>
              <a:t>Konferencia UNESCO </a:t>
            </a:r>
            <a:r>
              <a:rPr kumimoji="0" lang="sk-SK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ExtraBold"/>
                <a:ea typeface="+mj-ea"/>
                <a:cs typeface="+mj-cs"/>
              </a:rPr>
              <a:t>Učiace sa mestá</a:t>
            </a:r>
            <a:br>
              <a:rPr kumimoji="0" lang="sk-SK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ExtraBold"/>
                <a:ea typeface="+mj-ea"/>
                <a:cs typeface="+mj-cs"/>
              </a:rPr>
            </a:br>
            <a:r>
              <a:rPr kumimoji="0" lang="sk-SK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ExtraBold"/>
                <a:ea typeface="+mj-ea"/>
                <a:cs typeface="+mj-cs"/>
              </a:rPr>
              <a:t>ako súčasť </a:t>
            </a:r>
            <a:r>
              <a:rPr lang="sk-SK" sz="2000" dirty="0">
                <a:solidFill>
                  <a:srgbClr val="FFFFFF"/>
                </a:solidFill>
                <a:latin typeface="Inter ExtraBold"/>
              </a:rPr>
              <a:t>Týždňa celoživotného učenia</a:t>
            </a:r>
            <a:br>
              <a:rPr kumimoji="0" lang="sk-SK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ExtraBold"/>
                <a:ea typeface="+mj-ea"/>
                <a:cs typeface="+mj-cs"/>
              </a:rPr>
            </a:br>
            <a:endParaRPr lang="sk-SK" sz="11500" dirty="0"/>
          </a:p>
        </p:txBody>
      </p:sp>
      <p:sp>
        <p:nvSpPr>
          <p:cNvPr id="5" name="Zaoblený obdĺžnik 4">
            <a:extLst>
              <a:ext uri="{FF2B5EF4-FFF2-40B4-BE49-F238E27FC236}">
                <a16:creationId xmlns:a16="http://schemas.microsoft.com/office/drawing/2014/main" id="{CB16B358-BCFE-9F65-7426-4730CFB8C7F0}"/>
              </a:ext>
            </a:extLst>
          </p:cNvPr>
          <p:cNvSpPr/>
          <p:nvPr/>
        </p:nvSpPr>
        <p:spPr>
          <a:xfrm>
            <a:off x="1213701" y="1650864"/>
            <a:ext cx="3857063" cy="6175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spcAft>
                <a:spcPts val="400"/>
              </a:spcAft>
            </a:pPr>
            <a:r>
              <a:rPr lang="sk-SK" sz="1400" b="1" kern="100" dirty="0">
                <a:solidFill>
                  <a:srgbClr val="C00000"/>
                </a:solidFill>
                <a:ea typeface="+mj-ea"/>
                <a:cs typeface="+mj-cs"/>
              </a:rPr>
              <a:t>20. októbra 2025 od 13:00</a:t>
            </a:r>
          </a:p>
          <a:p>
            <a:pPr>
              <a:spcAft>
                <a:spcPts val="400"/>
              </a:spcAft>
            </a:pPr>
            <a:r>
              <a:rPr lang="sk-SK" sz="1200" kern="100" dirty="0" err="1">
                <a:solidFill>
                  <a:srgbClr val="C00000"/>
                </a:solidFill>
                <a:ea typeface="+mj-ea"/>
                <a:cs typeface="+mj-cs"/>
              </a:rPr>
              <a:t>Justiho</a:t>
            </a:r>
            <a:r>
              <a:rPr lang="sk-SK" sz="1200" kern="100" dirty="0">
                <a:solidFill>
                  <a:srgbClr val="C00000"/>
                </a:solidFill>
                <a:ea typeface="+mj-ea"/>
                <a:cs typeface="+mj-cs"/>
              </a:rPr>
              <a:t> sieň Primaciálneho paláca, Bratislava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98043FA-2A15-E51B-22E6-A4555E99A892}"/>
              </a:ext>
            </a:extLst>
          </p:cNvPr>
          <p:cNvSpPr txBox="1"/>
          <p:nvPr/>
        </p:nvSpPr>
        <p:spPr>
          <a:xfrm>
            <a:off x="1047447" y="2390981"/>
            <a:ext cx="4830839" cy="2398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sk-SK" sz="1300" dirty="0">
                <a:solidFill>
                  <a:schemeClr val="bg1"/>
                </a:solidFill>
              </a:rPr>
              <a:t>Prezentácie zástupcov Učiacich sa miest (Bratislava, Trnava),  </a:t>
            </a:r>
            <a:r>
              <a:rPr lang="sk-SK" sz="1300" dirty="0" err="1">
                <a:solidFill>
                  <a:schemeClr val="bg1"/>
                </a:solidFill>
              </a:rPr>
              <a:t>Unesco</a:t>
            </a:r>
            <a:r>
              <a:rPr lang="sk-SK" sz="1300" dirty="0">
                <a:solidFill>
                  <a:schemeClr val="bg1"/>
                </a:solidFill>
              </a:rPr>
              <a:t> </a:t>
            </a:r>
            <a:r>
              <a:rPr lang="sk-SK" sz="1300" dirty="0" err="1">
                <a:solidFill>
                  <a:schemeClr val="bg1"/>
                </a:solidFill>
              </a:rPr>
              <a:t>Institute</a:t>
            </a:r>
            <a:r>
              <a:rPr lang="sk-SK" sz="1300" dirty="0">
                <a:solidFill>
                  <a:schemeClr val="bg1"/>
                </a:solidFill>
              </a:rPr>
              <a:t> </a:t>
            </a:r>
            <a:r>
              <a:rPr lang="sk-SK" sz="1300" dirty="0" err="1">
                <a:solidFill>
                  <a:schemeClr val="bg1"/>
                </a:solidFill>
              </a:rPr>
              <a:t>for</a:t>
            </a:r>
            <a:r>
              <a:rPr lang="sk-SK" sz="1300" dirty="0">
                <a:solidFill>
                  <a:schemeClr val="bg1"/>
                </a:solidFill>
              </a:rPr>
              <a:t> </a:t>
            </a:r>
            <a:r>
              <a:rPr lang="sk-SK" sz="1300" dirty="0" err="1">
                <a:solidFill>
                  <a:schemeClr val="bg1"/>
                </a:solidFill>
              </a:rPr>
              <a:t>LifeLong</a:t>
            </a:r>
            <a:r>
              <a:rPr lang="sk-SK" sz="1300" dirty="0">
                <a:solidFill>
                  <a:schemeClr val="bg1"/>
                </a:solidFill>
              </a:rPr>
              <a:t> </a:t>
            </a:r>
            <a:r>
              <a:rPr lang="sk-SK" sz="1300" dirty="0" err="1">
                <a:solidFill>
                  <a:schemeClr val="bg1"/>
                </a:solidFill>
              </a:rPr>
              <a:t>Learning</a:t>
            </a:r>
            <a:r>
              <a:rPr lang="sk-SK" sz="1300" dirty="0">
                <a:solidFill>
                  <a:schemeClr val="bg1"/>
                </a:solidFill>
              </a:rPr>
              <a:t>, Galérie mesta Bratislavy, Múzea mesta Bratislavy, Centra </a:t>
            </a:r>
            <a:r>
              <a:rPr lang="sk-SK" sz="1300" dirty="0" err="1">
                <a:solidFill>
                  <a:schemeClr val="bg1"/>
                </a:solidFill>
              </a:rPr>
              <a:t>ekovýchovy</a:t>
            </a:r>
            <a:r>
              <a:rPr lang="sk-SK" sz="1300" dirty="0">
                <a:solidFill>
                  <a:schemeClr val="bg1"/>
                </a:solidFill>
              </a:rPr>
              <a:t> Kamzík, Mestskej knižnice v Bratislave, </a:t>
            </a:r>
            <a:r>
              <a:rPr lang="sk-SK" sz="1300" dirty="0" err="1">
                <a:solidFill>
                  <a:schemeClr val="bg1"/>
                </a:solidFill>
              </a:rPr>
              <a:t>AINova</a:t>
            </a:r>
            <a:r>
              <a:rPr lang="sk-SK" sz="1300" dirty="0">
                <a:solidFill>
                  <a:schemeClr val="bg1"/>
                </a:solidFill>
              </a:rPr>
              <a:t>, či Stromu života</a:t>
            </a:r>
          </a:p>
          <a:p>
            <a:pPr marL="171450" indent="-171450" algn="l">
              <a:buFont typeface="Courier New" panose="02070309020205020404" pitchFamily="49" charset="0"/>
              <a:buChar char="o"/>
            </a:pPr>
            <a:endParaRPr lang="sk-SK" sz="1200" dirty="0">
              <a:solidFill>
                <a:schemeClr val="bg1"/>
              </a:solidFill>
            </a:endParaRPr>
          </a:p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sk-SK" sz="1300" dirty="0">
                <a:solidFill>
                  <a:schemeClr val="bg1"/>
                </a:solidFill>
              </a:rPr>
              <a:t>Panelová diskusia</a:t>
            </a:r>
          </a:p>
          <a:p>
            <a:pPr marL="171450" indent="-171450" algn="l">
              <a:buFont typeface="Courier New" panose="02070309020205020404" pitchFamily="49" charset="0"/>
              <a:buChar char="o"/>
            </a:pPr>
            <a:endParaRPr lang="sk-SK" sz="1200" dirty="0">
              <a:solidFill>
                <a:schemeClr val="bg1"/>
              </a:solidFill>
            </a:endParaRPr>
          </a:p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sk-SK" sz="1300" dirty="0">
                <a:solidFill>
                  <a:schemeClr val="bg1"/>
                </a:solidFill>
              </a:rPr>
              <a:t>Jedinečný priestor na sieťovanie, voľné diskusie, zdieľanie skúseností</a:t>
            </a:r>
          </a:p>
        </p:txBody>
      </p:sp>
      <p:sp>
        <p:nvSpPr>
          <p:cNvPr id="8" name="Zaoblený obdĺžnik 7">
            <a:extLst>
              <a:ext uri="{FF2B5EF4-FFF2-40B4-BE49-F238E27FC236}">
                <a16:creationId xmlns:a16="http://schemas.microsoft.com/office/drawing/2014/main" id="{AD60E108-3B70-B698-EF2B-36A35FE47C2F}"/>
              </a:ext>
            </a:extLst>
          </p:cNvPr>
          <p:cNvSpPr/>
          <p:nvPr/>
        </p:nvSpPr>
        <p:spPr>
          <a:xfrm>
            <a:off x="2981916" y="4432186"/>
            <a:ext cx="2088848" cy="1682791"/>
          </a:xfrm>
          <a:prstGeom prst="roundRect">
            <a:avLst/>
          </a:prstGeom>
          <a:solidFill>
            <a:srgbClr val="E460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>
              <a:lnSpc>
                <a:spcPct val="110000"/>
              </a:lnSpc>
              <a:spcAft>
                <a:spcPts val="1000"/>
              </a:spcAft>
            </a:pPr>
            <a:r>
              <a:rPr lang="sk-SK" sz="1200" dirty="0">
                <a:solidFill>
                  <a:schemeClr val="bg1"/>
                </a:solidFill>
              </a:rPr>
              <a:t>Prihlasovací formulár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1DD87AA5-CE99-2024-87C6-93490F394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11590" r="51196" b="17557"/>
          <a:stretch/>
        </p:blipFill>
        <p:spPr>
          <a:xfrm>
            <a:off x="9216748" y="6095990"/>
            <a:ext cx="1935591" cy="76201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DC8B06D-4EBC-BEF1-63B6-316F545F55BA}"/>
              </a:ext>
            </a:extLst>
          </p:cNvPr>
          <p:cNvSpPr txBox="1"/>
          <p:nvPr/>
        </p:nvSpPr>
        <p:spPr>
          <a:xfrm>
            <a:off x="-2054431" y="-13062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k-SK" sz="1200" dirty="0" err="1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A962B2E-4AA2-5159-D9FD-F6F04C300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15" y="4833265"/>
            <a:ext cx="1160649" cy="1160649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E55333B1-1248-501F-8355-B375A2877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r="6092" b="4274"/>
          <a:stretch>
            <a:fillRect/>
          </a:stretch>
        </p:blipFill>
        <p:spPr>
          <a:xfrm>
            <a:off x="7490280" y="6218281"/>
            <a:ext cx="1631466" cy="5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8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KXa94j64BNFez1ISob0Q"/>
</p:tagLst>
</file>

<file path=ppt/theme/theme1.xml><?xml version="1.0" encoding="utf-8"?>
<a:theme xmlns:a="http://schemas.openxmlformats.org/drawingml/2006/main" name="Bratislava_16:9">
  <a:themeElements>
    <a:clrScheme name="Bratislava (NEW)">
      <a:dk1>
        <a:srgbClr val="000000"/>
      </a:dk1>
      <a:lt1>
        <a:srgbClr val="FFFFFF"/>
      </a:lt1>
      <a:dk2>
        <a:srgbClr val="EEEEEE"/>
      </a:dk2>
      <a:lt2>
        <a:srgbClr val="D6D6D6"/>
      </a:lt2>
      <a:accent1>
        <a:srgbClr val="E46054"/>
      </a:accent1>
      <a:accent2>
        <a:srgbClr val="7CCEF2"/>
      </a:accent2>
      <a:accent3>
        <a:srgbClr val="858DF2"/>
      </a:accent3>
      <a:accent4>
        <a:srgbClr val="F1B830"/>
      </a:accent4>
      <a:accent5>
        <a:srgbClr val="BFD989"/>
      </a:accent5>
      <a:accent6>
        <a:srgbClr val="EDD772"/>
      </a:accent6>
      <a:hlink>
        <a:srgbClr val="07038C"/>
      </a:hlink>
      <a:folHlink>
        <a:srgbClr val="7CCEF2"/>
      </a:folHlink>
    </a:clrScheme>
    <a:fontScheme name="Bratislava (NEW)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t" anchorCtr="0"/>
      <a:lstStyle>
        <a:defPPr algn="l">
          <a:lnSpc>
            <a:spcPct val="110000"/>
          </a:lnSpc>
          <a:spcAft>
            <a:spcPts val="1000"/>
          </a:spcAft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tislava (NEW)_16-9.potx" id="{71517F03-38E2-4B3B-8E4D-D921A36744EA}" vid="{673037B9-E2AD-453B-90D6-D6ED7E38A25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  <a:font script="Armn" typeface="Inter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5635bc-4371-4b61-815c-4537b2078402">
      <Terms xmlns="http://schemas.microsoft.com/office/infopath/2007/PartnerControls"/>
    </lcf76f155ced4ddcb4097134ff3c332f>
    <TaxCatchAll xmlns="08858a5c-eefc-4100-b19c-55f5f3e17e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9C4933E0F1744ABCB6AABE1F4CF8C" ma:contentTypeVersion="18" ma:contentTypeDescription="Create a new document." ma:contentTypeScope="" ma:versionID="5cd198b18240a46424eff90368770ebf">
  <xsd:schema xmlns:xsd="http://www.w3.org/2001/XMLSchema" xmlns:xs="http://www.w3.org/2001/XMLSchema" xmlns:p="http://schemas.microsoft.com/office/2006/metadata/properties" xmlns:ns2="525635bc-4371-4b61-815c-4537b2078402" xmlns:ns3="08858a5c-eefc-4100-b19c-55f5f3e17e78" targetNamespace="http://schemas.microsoft.com/office/2006/metadata/properties" ma:root="true" ma:fieldsID="2c50dcb5be643674e3c2383a79b21b64" ns2:_="" ns3:_="">
    <xsd:import namespace="525635bc-4371-4b61-815c-4537b2078402"/>
    <xsd:import namespace="08858a5c-eefc-4100-b19c-55f5f3e17e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635bc-4371-4b61-815c-4537b2078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30838e-00da-4545-923a-0f37a5c1b6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58a5c-eefc-4100-b19c-55f5f3e17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06b36b-1c8f-4d2f-8340-e3cc86e100c5}" ma:internalName="TaxCatchAll" ma:showField="CatchAllData" ma:web="08858a5c-eefc-4100-b19c-55f5f3e17e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CEA3C-72FD-418E-8819-2EB6225FC396}">
  <ds:schemaRefs>
    <ds:schemaRef ds:uri="http://schemas.openxmlformats.org/package/2006/metadata/core-properties"/>
    <ds:schemaRef ds:uri="525635bc-4371-4b61-815c-4537b2078402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8858a5c-eefc-4100-b19c-55f5f3e17e78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C2EB2E-92B9-4410-A6C5-62BEAAA13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5635bc-4371-4b61-815c-4537b2078402"/>
    <ds:schemaRef ds:uri="08858a5c-eefc-4100-b19c-55f5f3e17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B368E-4EDE-4D9D-AB07-5D63A8F087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77</Words>
  <Application>Microsoft Office PowerPoint</Application>
  <PresentationFormat>Širokouhlá</PresentationFormat>
  <Paragraphs>10</Paragraphs>
  <Slides>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Inter ExtraBold</vt:lpstr>
      <vt:lpstr>Inter SemiBold</vt:lpstr>
      <vt:lpstr>Courier New</vt:lpstr>
      <vt:lpstr>Inter</vt:lpstr>
      <vt:lpstr>Bratislava_16:9</vt:lpstr>
      <vt:lpstr>think-cell Slide</vt:lpstr>
      <vt:lpstr>Konferencia UNESCO Učiace sa mestá ako súčasť Týždňa celoživotného učenia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Bratislavský PowerPoint: Základné slajdy na copy-paste</dc:title>
  <dc:creator>Dinda Lukáš, Ing.</dc:creator>
  <cp:lastModifiedBy>Bednáriková Mária, Mgr. PhD.</cp:lastModifiedBy>
  <cp:revision>28</cp:revision>
  <dcterms:created xsi:type="dcterms:W3CDTF">2022-03-17T17:18:10Z</dcterms:created>
  <dcterms:modified xsi:type="dcterms:W3CDTF">2025-09-29T07:30:17Z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0x010100BF19C4933E0F1744ABCB6AABE1F4CF8C</vt:lpwstr>
  </property>
  <property fmtid="{D5CDD505-2E9C-101B-9397-08002B2CF9AE}" pid="3" name="MediaServiceImageTags">
    <vt:lpwstr/>
  </property>
</Properties>
</file>